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323" r:id="rId2"/>
    <p:sldId id="258" r:id="rId3"/>
    <p:sldId id="384" r:id="rId4"/>
    <p:sldId id="385" r:id="rId5"/>
    <p:sldId id="386" r:id="rId6"/>
    <p:sldId id="388" r:id="rId7"/>
    <p:sldId id="391" r:id="rId8"/>
    <p:sldId id="392" r:id="rId9"/>
    <p:sldId id="433" r:id="rId10"/>
    <p:sldId id="434" r:id="rId11"/>
    <p:sldId id="394" r:id="rId12"/>
    <p:sldId id="435" r:id="rId13"/>
    <p:sldId id="436" r:id="rId14"/>
    <p:sldId id="396" r:id="rId15"/>
    <p:sldId id="437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48" r:id="rId30"/>
    <p:sldId id="449" r:id="rId31"/>
    <p:sldId id="450" r:id="rId32"/>
    <p:sldId id="451" r:id="rId33"/>
    <p:sldId id="452" r:id="rId34"/>
    <p:sldId id="453" r:id="rId35"/>
    <p:sldId id="362" r:id="rId36"/>
    <p:sldId id="409" r:id="rId37"/>
    <p:sldId id="410" r:id="rId38"/>
    <p:sldId id="412" r:id="rId39"/>
    <p:sldId id="439" r:id="rId40"/>
    <p:sldId id="441" r:id="rId41"/>
    <p:sldId id="413" r:id="rId42"/>
    <p:sldId id="442" r:id="rId43"/>
    <p:sldId id="414" r:id="rId44"/>
    <p:sldId id="416" r:id="rId45"/>
    <p:sldId id="417" r:id="rId46"/>
    <p:sldId id="444" r:id="rId47"/>
    <p:sldId id="467" r:id="rId48"/>
    <p:sldId id="468" r:id="rId49"/>
    <p:sldId id="469" r:id="rId50"/>
    <p:sldId id="419" r:id="rId51"/>
    <p:sldId id="418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8" r:id="rId6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C1414"/>
    <a:srgbClr val="ED7D31"/>
    <a:srgbClr val="C507F9"/>
    <a:srgbClr val="990000"/>
    <a:srgbClr val="1506D4"/>
    <a:srgbClr val="FE920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39" autoAdjust="0"/>
    <p:restoredTop sz="94280" autoAdjust="0"/>
  </p:normalViewPr>
  <p:slideViewPr>
    <p:cSldViewPr snapToGrid="0">
      <p:cViewPr varScale="1">
        <p:scale>
          <a:sx n="108" d="100"/>
          <a:sy n="108" d="100"/>
        </p:scale>
        <p:origin x="20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40380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52859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2299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4296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993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34518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3821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1314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8659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10864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518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2.mp3"/><Relationship Id="rId7" Type="http://schemas.openxmlformats.org/officeDocument/2006/relationships/slideLayout" Target="../slideLayouts/slideLayout2.xml"/><Relationship Id="rId2" Type="http://schemas.microsoft.com/office/2007/relationships/media" Target="../media/media31.mp3"/><Relationship Id="rId1" Type="http://schemas.openxmlformats.org/officeDocument/2006/relationships/audio" Target="NULL" TargetMode="External"/><Relationship Id="rId6" Type="http://schemas.openxmlformats.org/officeDocument/2006/relationships/audio" Target="../media/media33.m4a"/><Relationship Id="rId5" Type="http://schemas.microsoft.com/office/2007/relationships/media" Target="../media/media33.m4a"/><Relationship Id="rId4" Type="http://schemas.openxmlformats.org/officeDocument/2006/relationships/audio" Target="../media/media32.mp3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35.m4a"/><Relationship Id="rId7" Type="http://schemas.openxmlformats.org/officeDocument/2006/relationships/image" Target="../media/image3.png"/><Relationship Id="rId2" Type="http://schemas.microsoft.com/office/2007/relationships/media" Target="../media/media34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5.m4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93879" y="2630142"/>
            <a:ext cx="4084799" cy="233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Century Gothic" panose="020B0502020202020204" pitchFamily="34" charset="0"/>
              </a:rPr>
              <a:t>Story in Easy Read English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Questions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Story in Phrases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0827" y="1791484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371705" y="314486"/>
            <a:ext cx="299872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Part 4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34176" y="1852100"/>
            <a:ext cx="8630424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4A26BD-0202-4D46-A2AF-0584AC985AAB}"/>
              </a:ext>
            </a:extLst>
          </p:cNvPr>
          <p:cNvSpPr txBox="1"/>
          <p:nvPr/>
        </p:nvSpPr>
        <p:spPr>
          <a:xfrm>
            <a:off x="3708424" y="303352"/>
            <a:ext cx="83344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49. Growing as </a:t>
            </a:r>
          </a:p>
          <a:p>
            <a:r>
              <a:rPr lang="en-US" sz="4800" b="1" dirty="0">
                <a:latin typeface="Century Gothic" panose="020B0502020202020204" pitchFamily="34" charset="0"/>
              </a:rPr>
              <a:t>a Christian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 descr="../../01_SyllableBible/IVANSdrawings/ImagesForReadWithMeBible/FINAL_sent_to_FreeBibleImages_300dpi/49_53_I_Am_Alive/ChildrenAroundTheWorld/HispanicGirl.jpg">
            <a:extLst>
              <a:ext uri="{FF2B5EF4-FFF2-40B4-BE49-F238E27FC236}">
                <a16:creationId xmlns:a16="http://schemas.microsoft.com/office/drawing/2014/main" id="{61B282DB-8DA2-1E4A-9BE3-A38EF97A93A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2554" r="21795" b="7057"/>
          <a:stretch/>
        </p:blipFill>
        <p:spPr bwMode="auto">
          <a:xfrm>
            <a:off x="2386521" y="1987054"/>
            <a:ext cx="1417183" cy="3281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pic>
        <p:nvPicPr>
          <p:cNvPr id="19" name="Picture 18" descr="../../Desktop/praying-155627_1280.png">
            <a:extLst>
              <a:ext uri="{FF2B5EF4-FFF2-40B4-BE49-F238E27FC236}">
                <a16:creationId xmlns:a16="http://schemas.microsoft.com/office/drawing/2014/main" id="{4EB9068C-93B9-6C44-A166-F6096CE775F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9" y="2480994"/>
            <a:ext cx="1383463" cy="247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A28BB2-072F-F443-ACEA-A5A054DC9A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482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8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3" grpId="0" animBg="1"/>
      <p:bldP spid="15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4406" y="1310169"/>
            <a:ext cx="6590805" cy="1789289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God can even hear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400" spc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silent prayers.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5768235" y="7242787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A368D1-C395-6F4B-9868-3CD03CA22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509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9551" y="1181023"/>
            <a:ext cx="7881187" cy="30477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Isn't that cool?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6191568" y="6921053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9413AD-0432-FE43-9A9C-A37FAF617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46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0484" y="1480291"/>
            <a:ext cx="7783032" cy="2328926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God talks to you through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800" spc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Bible.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400" spc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5768235" y="7242787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54C8C8-754C-5343-B199-8594DD690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00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38382" y="1181023"/>
            <a:ext cx="5687590" cy="30477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 it each day.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6191568" y="6921053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6F3327-B8F6-9348-9B79-1A352B1D6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963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8563" y="1400452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in Mark.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6F8CC2-E114-D646-91C0-0EE8E794B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245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This short book tells about Jesus' life.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9B2F430-D9B3-F948-A62C-6C697EDF9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82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Christians need to be with their believing brothers and sisters.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AE2883-0D67-D247-AA07-FA18C2C64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413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0450" y="832013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If you can't go to church, ask God for Christian friends and Bible teachers.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6CC8B1-36DD-4E4F-954B-3A86B1C2B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8346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God's heart is to give to those in need.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E6F520-9CEB-4741-98CE-FF0D083C0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864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Churches help the needy, and you can too.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80DFDF-10AE-6C41-BA09-B41825F81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5315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8087" y="825895"/>
            <a:ext cx="7507825" cy="316885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new Christian is like a fresh plant that needs air, sunshine, soil, and rain.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5390548" y="620838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2B8729-A615-D84F-9D9C-89D59F0CC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139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Open your eyes to see hurts.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118999-8BF5-2545-8C9C-EE8194467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2812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What can you share with others?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D1C694-B1F5-0D42-9865-ABA1B22CD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445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There are probably children in your life who do not know God.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1F803D-16C0-1144-9595-3ACF106479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4140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Tell your friends, "Jesus came into my life!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0FF8B9-79A8-F740-9D0A-67FD839D4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1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Want to meet him?"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B8699A-A362-C143-B95C-32FF0407AC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7040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This is called the "Good News."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39546A-28D9-4549-80C8-FC6442198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0180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Growing takes time and effort.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95D1DA-FE20-0C4B-BD20-D4D2E91C6A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2080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God is your loving Father.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A84536-AE10-884C-8E13-912908979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4335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1406" y="1148316"/>
            <a:ext cx="8512594" cy="3381154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He will teach you and help you grow up.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1784629-AB83-124A-974F-9A6B5479E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652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71018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1679" y="2310896"/>
            <a:ext cx="8260642" cy="875216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How is a new Christian like a plant?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297C3-7314-4CB1-BF86-0299624DCEC7}"/>
              </a:ext>
            </a:extLst>
          </p:cNvPr>
          <p:cNvSpPr/>
          <p:nvPr/>
        </p:nvSpPr>
        <p:spPr>
          <a:xfrm>
            <a:off x="8515350" y="-834081"/>
            <a:ext cx="628649" cy="6028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D8B987-9139-0D45-86E8-038AB1AA9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512" y="1338282"/>
            <a:ext cx="7518976" cy="30908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Without these, it will not grow.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054235" y="43133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B1DFBF-85D5-FF4E-9043-60C2634E37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305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95005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9810" y="2110139"/>
            <a:ext cx="7764379" cy="1907781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What does a new Christian need to grow?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FEA087-82B4-4869-87DD-AAADBB7C3957}"/>
              </a:ext>
            </a:extLst>
          </p:cNvPr>
          <p:cNvSpPr/>
          <p:nvPr/>
        </p:nvSpPr>
        <p:spPr>
          <a:xfrm>
            <a:off x="8515350" y="-834081"/>
            <a:ext cx="628649" cy="6028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F4AF528-71D1-DE40-91F3-7FA18A0DD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103697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4601" y="2293462"/>
            <a:ext cx="7834798" cy="1944436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How many ways are you growing?</a:t>
            </a:r>
          </a:p>
        </p:txBody>
      </p:sp>
      <p:pic>
        <p:nvPicPr>
          <p:cNvPr id="2" name="Q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32.9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62794" y="4907988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10576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7948" y="9411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Q-3">
            <a:hlinkClick r:id="" action="ppaction://media"/>
            <a:extLst>
              <a:ext uri="{FF2B5EF4-FFF2-40B4-BE49-F238E27FC236}">
                <a16:creationId xmlns:a16="http://schemas.microsoft.com/office/drawing/2014/main" id="{B1DBE481-4BE9-4289-A8CB-E6954EA897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662" y="670925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CFB2FE-FF61-4081-A0AC-A824F5DC48DA}"/>
              </a:ext>
            </a:extLst>
          </p:cNvPr>
          <p:cNvSpPr/>
          <p:nvPr/>
        </p:nvSpPr>
        <p:spPr>
          <a:xfrm>
            <a:off x="44280" y="604636"/>
            <a:ext cx="1089764" cy="79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104FBC-74E9-45FB-835E-B4B6FECB7415}"/>
              </a:ext>
            </a:extLst>
          </p:cNvPr>
          <p:cNvSpPr/>
          <p:nvPr/>
        </p:nvSpPr>
        <p:spPr>
          <a:xfrm>
            <a:off x="8515350" y="-834081"/>
            <a:ext cx="628649" cy="6028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50BE7A-1B1F-324D-AC0E-AF82706DD96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68626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284" y="1943223"/>
            <a:ext cx="8165432" cy="2628922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What part of growing do you need help with?</a:t>
            </a:r>
          </a:p>
        </p:txBody>
      </p:sp>
      <p:pic>
        <p:nvPicPr>
          <p:cNvPr id="2" name="Q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028.6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7951" y="4873164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38328" y="4660598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B3EBC-D8A2-4DEA-AB69-932C6FD4FE0B}"/>
              </a:ext>
            </a:extLst>
          </p:cNvPr>
          <p:cNvSpPr/>
          <p:nvPr/>
        </p:nvSpPr>
        <p:spPr>
          <a:xfrm>
            <a:off x="8542752" y="-834081"/>
            <a:ext cx="628649" cy="6028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6F35BF-FE86-654D-888F-53FFE974278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5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10038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Prayer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5577" y="1704210"/>
            <a:ext cx="7616283" cy="353686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latin typeface="Century Gothic" panose="020B0502020202020204" pitchFamily="34" charset="0"/>
              </a:rPr>
              <a:t>Dear Lord Jesus,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latin typeface="Century Gothic" panose="020B0502020202020204" pitchFamily="34" charset="0"/>
              </a:rPr>
              <a:t>I love you. I want to grow as a Christian.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latin typeface="Century Gothic" panose="020B0502020202020204" pitchFamily="34" charset="0"/>
              </a:rPr>
              <a:t>I want you to be proud of me. Please help me grow to be a good disciple. Help me to get what I need to grow. Thank you.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latin typeface="Century Gothic" panose="020B0502020202020204" pitchFamily="34" charset="0"/>
              </a:rPr>
              <a:t>Amen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77127-9848-4BE2-83AC-0C0FE4507201}"/>
              </a:ext>
            </a:extLst>
          </p:cNvPr>
          <p:cNvSpPr/>
          <p:nvPr/>
        </p:nvSpPr>
        <p:spPr>
          <a:xfrm>
            <a:off x="8500348" y="10935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150821-AC43-4EC0-983A-65AECEB9EA4E}"/>
              </a:ext>
            </a:extLst>
          </p:cNvPr>
          <p:cNvSpPr/>
          <p:nvPr/>
        </p:nvSpPr>
        <p:spPr>
          <a:xfrm>
            <a:off x="8542752" y="-834081"/>
            <a:ext cx="628649" cy="6028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6E60D9-CD41-A541-BA52-16774C540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3290130"/>
            <a:ext cx="9144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Phrased for Fluency</a:t>
            </a:r>
            <a:endParaRPr lang="en-US" sz="8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867000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Century Gothic" panose="020B0502020202020204" pitchFamily="34" charset="0"/>
              </a:rPr>
              <a:t>Growing as a Christian</a:t>
            </a:r>
            <a:endParaRPr lang="en-US" sz="6600" dirty="0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4FF7C8-BB82-4587-8B22-A8FA47B97BF3}"/>
              </a:ext>
            </a:extLst>
          </p:cNvPr>
          <p:cNvSpPr/>
          <p:nvPr/>
        </p:nvSpPr>
        <p:spPr>
          <a:xfrm>
            <a:off x="8542752" y="-834081"/>
            <a:ext cx="628649" cy="6028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7D988E-26D2-B544-8FE5-C68B40D89C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3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5309" y="1171353"/>
            <a:ext cx="7583055" cy="327133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 new Christian    is like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 fresh plant    that needs    air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sunshine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    soil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   and rain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latin typeface="Century Gothic" panose="020B0502020202020204" pitchFamily="34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CEB4F2-5FE8-9D44-8A0B-D68E4E5FE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739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1200" y="1106621"/>
            <a:ext cx="3546764" cy="106992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Without these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1532047" y="2176542"/>
            <a:ext cx="3933087" cy="821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3FBB661-F1C5-1B4D-A35B-9FE0F160071F}"/>
              </a:ext>
            </a:extLst>
          </p:cNvPr>
          <p:cNvSpPr txBox="1">
            <a:spLocks/>
          </p:cNvSpPr>
          <p:nvPr/>
        </p:nvSpPr>
        <p:spPr>
          <a:xfrm>
            <a:off x="4414981" y="1080125"/>
            <a:ext cx="4451927" cy="1128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it will not 	   grow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3D7750-2CF1-A34B-BDA7-78D8D6572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4326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1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2" grpId="0" uiExpand="1" build="p"/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2311" y="1113841"/>
            <a:ext cx="2216727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Believers 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061527" y="1161661"/>
            <a:ext cx="2413692" cy="995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do this 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439E48D-A691-274D-A44F-BA59875D850D}"/>
              </a:ext>
            </a:extLst>
          </p:cNvPr>
          <p:cNvSpPr txBox="1">
            <a:spLocks/>
          </p:cNvSpPr>
          <p:nvPr/>
        </p:nvSpPr>
        <p:spPr>
          <a:xfrm>
            <a:off x="2949038" y="1161661"/>
            <a:ext cx="2506056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  need 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732310" y="2310399"/>
            <a:ext cx="2216727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grow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E10A8B7-7DBE-FD4F-BEF1-D1517CC045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85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6" grpId="0" uiExpand="1" build="p"/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84522" y="1227918"/>
            <a:ext cx="2745606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1) Pray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180284" y="1227918"/>
            <a:ext cx="484003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1084522" y="2471711"/>
            <a:ext cx="2586807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05FF28D-AE5B-574E-813A-1A2C17E9A53B}"/>
              </a:ext>
            </a:extLst>
          </p:cNvPr>
          <p:cNvSpPr txBox="1">
            <a:spLocks/>
          </p:cNvSpPr>
          <p:nvPr/>
        </p:nvSpPr>
        <p:spPr>
          <a:xfrm>
            <a:off x="4180284" y="2366748"/>
            <a:ext cx="326374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D6ACC6C-BE3D-7042-B0C8-533CA875B2BD}"/>
              </a:ext>
            </a:extLst>
          </p:cNvPr>
          <p:cNvSpPr txBox="1">
            <a:spLocks/>
          </p:cNvSpPr>
          <p:nvPr/>
        </p:nvSpPr>
        <p:spPr>
          <a:xfrm>
            <a:off x="1084522" y="2329828"/>
            <a:ext cx="4775199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600" dirty="0">
                <a:latin typeface="Century Gothic" panose="020B0502020202020204" pitchFamily="34" charset="0"/>
              </a:rPr>
              <a:t>2) Read   the Bible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6CA4B81-2FBD-6D4F-8ED8-0F3ECB2D26FF}"/>
              </a:ext>
            </a:extLst>
          </p:cNvPr>
          <p:cNvSpPr txBox="1">
            <a:spLocks/>
          </p:cNvSpPr>
          <p:nvPr/>
        </p:nvSpPr>
        <p:spPr>
          <a:xfrm>
            <a:off x="1076865" y="3652156"/>
            <a:ext cx="7520869" cy="1567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6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3) Meet     with other Christians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79002C-C9AD-D443-81E1-B006AA25F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6022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8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14" grpId="0" uiExpand="1" build="p"/>
      <p:bldP spid="9" grpId="0" uiExpand="1" build="p"/>
      <p:bldP spid="11" grpId="0" uiExpand="1" build="p"/>
      <p:bldP spid="1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5309" y="1247487"/>
            <a:ext cx="4969164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4) Give to others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63786F-2940-6448-80C2-EDF20069A025}"/>
              </a:ext>
            </a:extLst>
          </p:cNvPr>
          <p:cNvSpPr txBox="1">
            <a:spLocks/>
          </p:cNvSpPr>
          <p:nvPr/>
        </p:nvSpPr>
        <p:spPr>
          <a:xfrm>
            <a:off x="1145309" y="2887731"/>
            <a:ext cx="678145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5) Tell   the Good News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1BFF84-3A1A-2042-8468-8A722E4C8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6488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1664" y="1002738"/>
            <a:ext cx="7520671" cy="21931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Believers need to do this to grow: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4572000" y="6260654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7CC45F-6F41-8A47-A542-C3B44229E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015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618836" y="1619851"/>
            <a:ext cx="395316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You talk  to God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634BD49-DAF0-2A4D-A760-61F8CBF1B181}"/>
              </a:ext>
            </a:extLst>
          </p:cNvPr>
          <p:cNvSpPr txBox="1">
            <a:spLocks/>
          </p:cNvSpPr>
          <p:nvPr/>
        </p:nvSpPr>
        <p:spPr>
          <a:xfrm>
            <a:off x="4738255" y="1619851"/>
            <a:ext cx="415645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through prayer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95590F-5AD9-8B4F-9DB4-EF958ADC5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0187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uiExpand="1" build="p"/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6619" y="1473531"/>
            <a:ext cx="3034790" cy="9401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Pray to God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5F2A368-A3F0-0542-82CB-1059A365123D}"/>
              </a:ext>
            </a:extLst>
          </p:cNvPr>
          <p:cNvSpPr txBox="1">
            <a:spLocks/>
          </p:cNvSpPr>
          <p:nvPr/>
        </p:nvSpPr>
        <p:spPr>
          <a:xfrm>
            <a:off x="3801409" y="1473531"/>
            <a:ext cx="5065500" cy="1212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anywhere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  anytime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819F0C-8C49-704E-872D-DA5F137C6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322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2077" y="1581438"/>
            <a:ext cx="247385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Pray with 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962077" y="2673628"/>
            <a:ext cx="270268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or closed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5F2A368-A3F0-0542-82CB-1059A365123D}"/>
              </a:ext>
            </a:extLst>
          </p:cNvPr>
          <p:cNvSpPr txBox="1">
            <a:spLocks/>
          </p:cNvSpPr>
          <p:nvPr/>
        </p:nvSpPr>
        <p:spPr>
          <a:xfrm>
            <a:off x="3829118" y="1581438"/>
            <a:ext cx="3984846" cy="1212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your eyes open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A48AA2-7A88-4E45-B491-01DA08171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02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4" grpId="0" uiExpand="1" build="p"/>
      <p:bldP spid="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4814" y="1318306"/>
            <a:ext cx="2475345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God can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504538" y="1318306"/>
            <a:ext cx="272472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even hear 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874814" y="2651596"/>
            <a:ext cx="338130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silent prayers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2CB9B2-F7B4-9644-AC63-F612E64BF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28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1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1971304" y="1849815"/>
            <a:ext cx="6080165" cy="1867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Isn</a:t>
            </a:r>
            <a:r>
              <a:rPr lang="en-US" sz="3600" b="1" dirty="0">
                <a:solidFill>
                  <a:srgbClr val="EC1414"/>
                </a:solidFill>
                <a:latin typeface="Century Gothic" panose="020B0502020202020204" pitchFamily="34" charset="0"/>
              </a:rPr>
              <a:t>’</a:t>
            </a:r>
            <a:r>
              <a:rPr lang="en-US" sz="3600" dirty="0">
                <a:latin typeface="Century Gothic" panose="020B0502020202020204" pitchFamily="34" charset="0"/>
              </a:rPr>
              <a:t>t that cool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?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D48BEB-E1A2-AD46-9F42-0109DBC00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74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3547" y="1432809"/>
            <a:ext cx="420795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God talks to you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4734295" y="1432809"/>
            <a:ext cx="459656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through the Bible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52A873-0A44-A442-9175-507A5D4DD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882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1468492" y="1363433"/>
            <a:ext cx="196743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Read  it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031583" y="1332880"/>
            <a:ext cx="259089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each day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4D66E5-628D-9343-B002-4A92F86F0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039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uiExpand="1" build="p"/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1228347" y="1687272"/>
            <a:ext cx="1708817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Start in 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264965" y="1687272"/>
            <a:ext cx="1417871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Mark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B2B09D-5857-E146-B84D-6A7034D255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719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build="p"/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895838" y="1521017"/>
            <a:ext cx="346372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This short book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465694" y="1521017"/>
            <a:ext cx="2493998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tells about  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965022" y="2554885"/>
            <a:ext cx="2493998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Jesus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3600" dirty="0">
                <a:latin typeface="Century Gothic" panose="020B0502020202020204" pitchFamily="34" charset="0"/>
              </a:rPr>
              <a:t> life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13A0C4-8CEC-E441-9E9F-7BC0F141C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755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build="p"/>
      <p:bldP spid="5" grpId="0" build="p"/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974346" y="1443716"/>
            <a:ext cx="230456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Christians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541025" y="1406253"/>
            <a:ext cx="2687782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need to be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989457" y="2349570"/>
            <a:ext cx="5123786" cy="996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with  their believing  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989457" y="3217961"/>
            <a:ext cx="510313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brothers and sisters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6577502" y="1420143"/>
            <a:ext cx="1283945" cy="910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0716E4-62FC-5642-B48F-A70B665B1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0125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build="p"/>
      <p:bldP spid="5" grpId="0" build="p"/>
      <p:bldP spid="6" grpId="0" build="p"/>
      <p:bldP spid="7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016" y="545970"/>
            <a:ext cx="2894316" cy="151026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  Pray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2957301" y="6879869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81AE26E-5E3C-FC45-A0EF-9CEFAFD65C16}"/>
              </a:ext>
            </a:extLst>
          </p:cNvPr>
          <p:cNvSpPr txBox="1">
            <a:spLocks/>
          </p:cNvSpPr>
          <p:nvPr/>
        </p:nvSpPr>
        <p:spPr>
          <a:xfrm>
            <a:off x="539909" y="1814277"/>
            <a:ext cx="5992560" cy="132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  Read the Bible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2A357A2-6B07-CE48-916F-6EC3AD00F06D}"/>
              </a:ext>
            </a:extLst>
          </p:cNvPr>
          <p:cNvSpPr txBox="1">
            <a:spLocks/>
          </p:cNvSpPr>
          <p:nvPr/>
        </p:nvSpPr>
        <p:spPr>
          <a:xfrm>
            <a:off x="570016" y="3557948"/>
            <a:ext cx="8467106" cy="1311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3)  Meet with other Christians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400" dirty="0">
                <a:latin typeface="Century Gothic" panose="020B0502020202020204" pitchFamily="34" charset="0"/>
              </a:rPr>
              <a:t>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0351D7-0CFE-054B-8E90-F2DC38605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35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9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  <p:bldP spid="6" grpId="0" build="p"/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2902" y="957482"/>
            <a:ext cx="2794553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If you can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3600" dirty="0">
                <a:latin typeface="Century Gothic" panose="020B0502020202020204" pitchFamily="34" charset="0"/>
              </a:rPr>
              <a:t>t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612878" y="879095"/>
            <a:ext cx="337904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go to church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622902" y="2209708"/>
            <a:ext cx="2314262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ask God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50E4DB-3E74-4E9F-BA43-A6E57F53736A}"/>
              </a:ext>
            </a:extLst>
          </p:cNvPr>
          <p:cNvSpPr txBox="1">
            <a:spLocks/>
          </p:cNvSpPr>
          <p:nvPr/>
        </p:nvSpPr>
        <p:spPr>
          <a:xfrm>
            <a:off x="2969215" y="2209708"/>
            <a:ext cx="4451926" cy="972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for Christian friends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498212" y="3465618"/>
            <a:ext cx="4942006" cy="1529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and Bible teachers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942890-2D30-1A42-9D86-3AFE56F5A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3820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14" grpId="0" uiExpand="1" build="p"/>
      <p:bldP spid="18" grpId="0" uiExpand="1" build="p"/>
      <p:bldP spid="9" grpId="0" uiExpand="1" build="p"/>
      <p:bldP spid="1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0" y="1250070"/>
            <a:ext cx="4210493" cy="117248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is to give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1209710" y="1227169"/>
            <a:ext cx="2836163" cy="1017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3600" dirty="0">
                <a:latin typeface="Century Gothic" panose="020B0502020202020204" pitchFamily="34" charset="0"/>
              </a:rPr>
              <a:t>s heart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F091DB6-287A-C543-A6C2-E36F4A4FC1D9}"/>
              </a:ext>
            </a:extLst>
          </p:cNvPr>
          <p:cNvSpPr txBox="1">
            <a:spLocks/>
          </p:cNvSpPr>
          <p:nvPr/>
        </p:nvSpPr>
        <p:spPr>
          <a:xfrm>
            <a:off x="1235831" y="2172325"/>
            <a:ext cx="2314355" cy="1172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those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62EB86-8D34-1A44-AB00-9E971AA08A7E}"/>
              </a:ext>
            </a:extLst>
          </p:cNvPr>
          <p:cNvSpPr txBox="1">
            <a:spLocks/>
          </p:cNvSpPr>
          <p:nvPr/>
        </p:nvSpPr>
        <p:spPr>
          <a:xfrm>
            <a:off x="3918589" y="2173133"/>
            <a:ext cx="4210493" cy="1172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in need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23B712-0DEC-6940-BA79-C08169A11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3733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4" grpId="0" uiExpand="1" build="p"/>
      <p:bldP spid="7" grpId="0" uiExpand="1" build="p"/>
      <p:bldP spid="9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2902" y="957482"/>
            <a:ext cx="4127228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Churches help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017822" y="936882"/>
            <a:ext cx="337904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4553634" y="957482"/>
            <a:ext cx="279455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the needy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50E4DB-3E74-4E9F-BA43-A6E57F53736A}"/>
              </a:ext>
            </a:extLst>
          </p:cNvPr>
          <p:cNvSpPr txBox="1">
            <a:spLocks/>
          </p:cNvSpPr>
          <p:nvPr/>
        </p:nvSpPr>
        <p:spPr>
          <a:xfrm>
            <a:off x="622902" y="2125823"/>
            <a:ext cx="4156364" cy="972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and you can too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41D694-8080-1D42-858B-A35D4B5DE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2184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14" grpId="0" build="p"/>
      <p:bldP spid="18" grpId="0" build="p"/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2902" y="957482"/>
            <a:ext cx="3847498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Open your eyes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470400" y="965234"/>
            <a:ext cx="326967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to see hurts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6F4172-7402-E848-BC71-41D48F2CA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777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1416" y="1314131"/>
            <a:ext cx="3404153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What can you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027055" y="1332880"/>
            <a:ext cx="145934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share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5848043" y="1332880"/>
            <a:ext cx="294118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with others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81D0FE-94FA-0743-A8AE-E8DD66C79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6123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14" grpId="0" build="p"/>
      <p:bldP spid="9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211" y="1166586"/>
            <a:ext cx="4800981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There are probably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5326557" y="1166586"/>
            <a:ext cx="216444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children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50E4DB-3E74-4E9F-BA43-A6E57F53736A}"/>
              </a:ext>
            </a:extLst>
          </p:cNvPr>
          <p:cNvSpPr txBox="1">
            <a:spLocks/>
          </p:cNvSpPr>
          <p:nvPr/>
        </p:nvSpPr>
        <p:spPr>
          <a:xfrm>
            <a:off x="6408781" y="2258707"/>
            <a:ext cx="2869699" cy="972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know God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C1E0AD4-3356-D845-BD24-D0480EC44FB9}"/>
              </a:ext>
            </a:extLst>
          </p:cNvPr>
          <p:cNvSpPr txBox="1">
            <a:spLocks/>
          </p:cNvSpPr>
          <p:nvPr/>
        </p:nvSpPr>
        <p:spPr>
          <a:xfrm>
            <a:off x="3374867" y="2264838"/>
            <a:ext cx="2774272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who do not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911189D-7851-2D4E-BFEF-D2E8B9FC1F33}"/>
              </a:ext>
            </a:extLst>
          </p:cNvPr>
          <p:cNvSpPr txBox="1">
            <a:spLocks/>
          </p:cNvSpPr>
          <p:nvPr/>
        </p:nvSpPr>
        <p:spPr>
          <a:xfrm>
            <a:off x="552479" y="2304628"/>
            <a:ext cx="255902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in your life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B584A8-D139-CE4E-9A03-79640FF59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351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4" grpId="0" build="p"/>
      <p:bldP spid="18" grpId="0" build="p"/>
      <p:bldP spid="9" grpId="0" build="p"/>
      <p:bldP spid="11" grpId="0" build="p"/>
      <p:bldP spid="12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2902" y="957482"/>
            <a:ext cx="3930625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Tell your friends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257964" y="879095"/>
            <a:ext cx="433185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dirty="0">
                <a:latin typeface="Century Gothic" panose="020B0502020202020204" pitchFamily="34" charset="0"/>
              </a:rPr>
              <a:t>Jesus came into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622903" y="2271846"/>
            <a:ext cx="2314262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my life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!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50E4DB-3E74-4E9F-BA43-A6E57F53736A}"/>
              </a:ext>
            </a:extLst>
          </p:cNvPr>
          <p:cNvSpPr txBox="1">
            <a:spLocks/>
          </p:cNvSpPr>
          <p:nvPr/>
        </p:nvSpPr>
        <p:spPr>
          <a:xfrm>
            <a:off x="2937165" y="2271846"/>
            <a:ext cx="5043053" cy="972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Want to meet him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?”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402462-9D2E-F446-993B-42EB513CA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735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14" grpId="0" build="p"/>
      <p:bldP spid="18" grpId="0" build="p"/>
      <p:bldP spid="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2902" y="957482"/>
            <a:ext cx="2989976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This is called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612878" y="879095"/>
            <a:ext cx="457054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the 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dirty="0">
                <a:latin typeface="Century Gothic" panose="020B0502020202020204" pitchFamily="34" charset="0"/>
              </a:rPr>
              <a:t>Good News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.”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000672-8CAE-1A42-841B-D01C36797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9196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7417" y="1035150"/>
            <a:ext cx="3422625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Growing takes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053444" y="1035150"/>
            <a:ext cx="145142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time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5907421" y="1035150"/>
            <a:ext cx="2628298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and effort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CA2187-4699-2342-BE82-AAD253FE2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4624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14" grpId="0" build="p"/>
      <p:bldP spid="9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9534" y="950136"/>
            <a:ext cx="2794553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God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2300584" y="959803"/>
            <a:ext cx="337904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is your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4572000" y="1004775"/>
            <a:ext cx="329331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loving Father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53EB95-8D9C-A044-B5E7-24D83CED6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8722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14" grpId="0" build="p"/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4572000" y="670235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01E65B5-F0E3-BF48-81C2-72D66F8E7FE9}"/>
              </a:ext>
            </a:extLst>
          </p:cNvPr>
          <p:cNvSpPr txBox="1">
            <a:spLocks/>
          </p:cNvSpPr>
          <p:nvPr/>
        </p:nvSpPr>
        <p:spPr>
          <a:xfrm>
            <a:off x="947650" y="890304"/>
            <a:ext cx="6178268" cy="2258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  Give to others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42EE22D-A4D4-B94D-A814-F7273725F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650" y="2618831"/>
            <a:ext cx="7036666" cy="106047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  Tell the Good News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67F66A-C75C-A142-9A55-51523D443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104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3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  <p:bldP spid="6" grpId="0" build="p"/>
      <p:bldP spid="11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86178" y="927581"/>
            <a:ext cx="2794553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He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2142836" y="879095"/>
            <a:ext cx="338974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will teach you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618601C-483B-4320-919F-D3350A73AD95}"/>
              </a:ext>
            </a:extLst>
          </p:cNvPr>
          <p:cNvSpPr txBox="1">
            <a:spLocks/>
          </p:cNvSpPr>
          <p:nvPr/>
        </p:nvSpPr>
        <p:spPr>
          <a:xfrm>
            <a:off x="760871" y="2253149"/>
            <a:ext cx="3220001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and help you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B50E4DB-3E74-4E9F-BA43-A6E57F53736A}"/>
              </a:ext>
            </a:extLst>
          </p:cNvPr>
          <p:cNvSpPr txBox="1">
            <a:spLocks/>
          </p:cNvSpPr>
          <p:nvPr/>
        </p:nvSpPr>
        <p:spPr>
          <a:xfrm>
            <a:off x="4396509" y="2271846"/>
            <a:ext cx="2992582" cy="972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grow up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87D5FA2-4D51-C64E-8405-7A98BF430B1E}"/>
              </a:ext>
            </a:extLst>
          </p:cNvPr>
          <p:cNvSpPr txBox="1">
            <a:spLocks/>
          </p:cNvSpPr>
          <p:nvPr/>
        </p:nvSpPr>
        <p:spPr>
          <a:xfrm>
            <a:off x="622902" y="1912963"/>
            <a:ext cx="2941185" cy="119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E472FB-E2BB-2446-A3CA-AC534DE93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0504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3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4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7" grpId="0" build="p"/>
      <p:bldP spid="14" grpId="0" build="p"/>
      <p:bldP spid="1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86809" y="972768"/>
            <a:ext cx="8059479" cy="353543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talk to God through prayer.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4786102" y="741212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71AD19-3FDD-254F-B54E-12FC93989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62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2874" y="1057038"/>
            <a:ext cx="7647010" cy="228000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Pray to God anywhere, anytime.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5768235" y="7242787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BAF30F-C737-D143-90B4-25249F897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297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8495" y="1318295"/>
            <a:ext cx="7647010" cy="2280009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Pray with your eyes open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or closed.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5768235" y="7242787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28F848-B500-A241-A600-EA43976DB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965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81666</TotalTime>
  <Words>612</Words>
  <Application>Microsoft Macintosh PowerPoint</Application>
  <PresentationFormat>On-screen Show (16:10)</PresentationFormat>
  <Paragraphs>142</Paragraphs>
  <Slides>60</Slides>
  <Notes>0</Notes>
  <HiddenSlides>0</HiddenSlides>
  <MMClips>63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</vt:lpstr>
      <vt:lpstr>Question 2</vt:lpstr>
      <vt:lpstr>Question 3</vt:lpstr>
      <vt:lpstr>Question 4</vt:lpstr>
      <vt:lpstr>Prayer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632</cp:revision>
  <dcterms:created xsi:type="dcterms:W3CDTF">2017-01-10T01:35:56Z</dcterms:created>
  <dcterms:modified xsi:type="dcterms:W3CDTF">2018-08-31T17:27:34Z</dcterms:modified>
</cp:coreProperties>
</file>